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2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E27A00"/>
    <a:srgbClr val="CC0066"/>
    <a:srgbClr val="4381D0"/>
    <a:srgbClr val="005A45"/>
    <a:srgbClr val="FAC000"/>
    <a:srgbClr val="611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7" d="100"/>
          <a:sy n="47" d="100"/>
        </p:scale>
        <p:origin x="2382" y="6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87C32-4DC4-44FA-82F7-2FA023D318B3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D3189-7460-43D5-A74B-E32577D767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026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D3189-7460-43D5-A74B-E32577D767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995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13474" y="1968500"/>
            <a:ext cx="4214089" cy="259873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4843547" y="2746375"/>
            <a:ext cx="1584241" cy="955675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4843463" y="6242050"/>
            <a:ext cx="1584325" cy="95408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160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6E7A8-AC5A-644B-B37B-B45DB309E28D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613BE-2FD7-044E-B6C2-A8FBA4197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69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s://www.google.co.uk/url?sa=i&amp;url=http://www.essexprepared.co.uk/about-us/what-we-do&amp;psig=AOvVaw1HHz9qYifuhFu2VsxVyrgY&amp;ust=1603447748008000&amp;source=images&amp;cd=vfe&amp;ved=0CAIQjRxqFwoTCOC8z736x-wCFQAAAAAdAAAAABA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1624209" y="6405356"/>
            <a:ext cx="5240519" cy="717104"/>
          </a:xfrm>
          <a:prstGeom prst="rect">
            <a:avLst/>
          </a:prstGeom>
          <a:solidFill>
            <a:srgbClr val="FA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 descr="Header ima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046" y="1"/>
            <a:ext cx="5082954" cy="1428750"/>
          </a:xfrm>
          <a:prstGeom prst="rect">
            <a:avLst/>
          </a:prstGeom>
        </p:spPr>
      </p:pic>
      <p:sp>
        <p:nvSpPr>
          <p:cNvPr id="4" name="Subtitle 2"/>
          <p:cNvSpPr txBox="1">
            <a:spLocks/>
          </p:cNvSpPr>
          <p:nvPr/>
        </p:nvSpPr>
        <p:spPr>
          <a:xfrm>
            <a:off x="-18246" y="1428751"/>
            <a:ext cx="6876246" cy="1107996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500" kern="1200" spc="-200">
                <a:solidFill>
                  <a:srgbClr val="80008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300" b="1" dirty="0"/>
              <a:t>Staying safe in our Housing With Care Schemes</a:t>
            </a:r>
            <a:endParaRPr lang="en-US" sz="3300" b="1" dirty="0"/>
          </a:p>
        </p:txBody>
      </p:sp>
      <p:sp>
        <p:nvSpPr>
          <p:cNvPr id="22" name="Rectangle 21"/>
          <p:cNvSpPr/>
          <p:nvPr/>
        </p:nvSpPr>
        <p:spPr>
          <a:xfrm>
            <a:off x="1586310" y="2617768"/>
            <a:ext cx="5271690" cy="717104"/>
          </a:xfrm>
          <a:prstGeom prst="rect">
            <a:avLst/>
          </a:prstGeom>
          <a:solidFill>
            <a:srgbClr val="FA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-1" y="0"/>
            <a:ext cx="5257801" cy="1428751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27"/>
          <p:cNvSpPr>
            <a:spLocks noGrp="1"/>
          </p:cNvSpPr>
          <p:nvPr>
            <p:ph type="body" sz="quarter" idx="4294967295"/>
          </p:nvPr>
        </p:nvSpPr>
        <p:spPr>
          <a:xfrm>
            <a:off x="285750" y="375821"/>
            <a:ext cx="4724400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8000" b="1" i="0" spc="-200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7200">
                <a:latin typeface="+mj-lt"/>
              </a:defRPr>
            </a:lvl2pPr>
            <a:lvl3pPr marL="914400" indent="0">
              <a:buNone/>
              <a:defRPr sz="7200">
                <a:latin typeface="+mj-lt"/>
              </a:defRPr>
            </a:lvl3pPr>
            <a:lvl4pPr marL="1371600" indent="0">
              <a:buNone/>
              <a:defRPr sz="7200">
                <a:latin typeface="+mj-lt"/>
              </a:defRPr>
            </a:lvl4pPr>
            <a:lvl5pPr marL="1828800" indent="0">
              <a:buNone/>
              <a:defRPr sz="7200">
                <a:latin typeface="+mj-lt"/>
              </a:defRPr>
            </a:lvl5pPr>
          </a:lstStyle>
          <a:p>
            <a:pPr lvl="0" algn="ctr">
              <a:spcBef>
                <a:spcPts val="0"/>
              </a:spcBef>
            </a:pPr>
            <a:r>
              <a:rPr lang="en-GB" sz="4400" spc="0" dirty="0">
                <a:solidFill>
                  <a:prstClr val="white"/>
                </a:solidFill>
              </a:rPr>
              <a:t>Housing With Care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05377" y="2617767"/>
            <a:ext cx="51526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Track and trace ID QR code and hand sanitising stations at all scheme entry points</a:t>
            </a:r>
          </a:p>
        </p:txBody>
      </p:sp>
      <p:pic>
        <p:nvPicPr>
          <p:cNvPr id="1026" name="Picture 2" descr="What We Do - Essex Resilience Forum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8410574"/>
            <a:ext cx="6880314" cy="1495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ight Arrow 7"/>
          <p:cNvSpPr/>
          <p:nvPr/>
        </p:nvSpPr>
        <p:spPr>
          <a:xfrm>
            <a:off x="-18246" y="2696838"/>
            <a:ext cx="1378424" cy="634222"/>
          </a:xfrm>
          <a:prstGeom prst="rightArrow">
            <a:avLst/>
          </a:prstGeom>
          <a:solidFill>
            <a:schemeClr val="accent2"/>
          </a:solidFill>
          <a:ln>
            <a:solidFill>
              <a:srgbClr val="80008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-13890" y="3571399"/>
            <a:ext cx="5219100" cy="717104"/>
          </a:xfrm>
          <a:prstGeom prst="rect">
            <a:avLst/>
          </a:prstGeom>
          <a:solidFill>
            <a:srgbClr val="FA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-13891" y="3598471"/>
            <a:ext cx="51526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All visitors to wear face covering before entering scheme and follow 2 meter distance rule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608625" y="4534664"/>
            <a:ext cx="5271690" cy="897342"/>
          </a:xfrm>
          <a:prstGeom prst="rect">
            <a:avLst/>
          </a:prstGeom>
          <a:solidFill>
            <a:srgbClr val="FA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-18246" y="5712715"/>
            <a:ext cx="5271690" cy="404718"/>
          </a:xfrm>
          <a:prstGeom prst="rect">
            <a:avLst/>
          </a:prstGeom>
          <a:solidFill>
            <a:srgbClr val="FA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0" y="5745797"/>
            <a:ext cx="5152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All lifts limited to 1 person at a time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68158" y="4618122"/>
            <a:ext cx="51526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All tenants who are not exempt for health reasons; are wearing face covering and are social distancing when moving around communal areas of scheme 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668159" y="6471520"/>
            <a:ext cx="51526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Staff have had additional CV19/PPE training and are working in line with current Government guidelines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-13890" y="7397907"/>
            <a:ext cx="5271690" cy="717104"/>
          </a:xfrm>
          <a:prstGeom prst="rect">
            <a:avLst/>
          </a:prstGeom>
          <a:solidFill>
            <a:srgbClr val="FA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-13890" y="7464071"/>
            <a:ext cx="51526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All scheme offices operating a knock and wait system, maximum of 3 people inside any office at a time</a:t>
            </a:r>
          </a:p>
        </p:txBody>
      </p:sp>
      <p:sp>
        <p:nvSpPr>
          <p:cNvPr id="35" name="Right Arrow 34"/>
          <p:cNvSpPr/>
          <p:nvPr/>
        </p:nvSpPr>
        <p:spPr>
          <a:xfrm rot="10800000">
            <a:off x="5470719" y="7415577"/>
            <a:ext cx="1378424" cy="634222"/>
          </a:xfrm>
          <a:prstGeom prst="rightArrow">
            <a:avLst/>
          </a:prstGeom>
          <a:solidFill>
            <a:schemeClr val="accent2"/>
          </a:solidFill>
          <a:ln>
            <a:solidFill>
              <a:srgbClr val="80008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ight Arrow 35"/>
          <p:cNvSpPr/>
          <p:nvPr/>
        </p:nvSpPr>
        <p:spPr>
          <a:xfrm rot="10800000">
            <a:off x="5479576" y="5597963"/>
            <a:ext cx="1378424" cy="634222"/>
          </a:xfrm>
          <a:prstGeom prst="rightArrow">
            <a:avLst/>
          </a:prstGeom>
          <a:solidFill>
            <a:schemeClr val="accent2"/>
          </a:solidFill>
          <a:ln>
            <a:solidFill>
              <a:srgbClr val="80008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ight Arrow 36"/>
          <p:cNvSpPr/>
          <p:nvPr/>
        </p:nvSpPr>
        <p:spPr>
          <a:xfrm rot="10800000">
            <a:off x="5479576" y="3615328"/>
            <a:ext cx="1378424" cy="634222"/>
          </a:xfrm>
          <a:prstGeom prst="rightArrow">
            <a:avLst/>
          </a:prstGeom>
          <a:solidFill>
            <a:schemeClr val="accent2"/>
          </a:solidFill>
          <a:ln>
            <a:solidFill>
              <a:srgbClr val="80008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ight Arrow 37"/>
          <p:cNvSpPr/>
          <p:nvPr/>
        </p:nvSpPr>
        <p:spPr>
          <a:xfrm>
            <a:off x="-10352" y="4716509"/>
            <a:ext cx="1378424" cy="634222"/>
          </a:xfrm>
          <a:prstGeom prst="rightArrow">
            <a:avLst/>
          </a:prstGeom>
          <a:solidFill>
            <a:schemeClr val="accent2"/>
          </a:solidFill>
          <a:ln>
            <a:solidFill>
              <a:srgbClr val="80008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ight Arrow 38"/>
          <p:cNvSpPr/>
          <p:nvPr/>
        </p:nvSpPr>
        <p:spPr>
          <a:xfrm>
            <a:off x="0" y="6488238"/>
            <a:ext cx="1378424" cy="634222"/>
          </a:xfrm>
          <a:prstGeom prst="rightArrow">
            <a:avLst/>
          </a:prstGeom>
          <a:solidFill>
            <a:schemeClr val="accent2"/>
          </a:solidFill>
          <a:ln>
            <a:solidFill>
              <a:srgbClr val="80008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07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1595</TotalTime>
  <Words>113</Words>
  <Application>Microsoft Office PowerPoint</Application>
  <PresentationFormat>A4 Paper (210x297 mm)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Jillian Boys</dc:creator>
  <cp:lastModifiedBy>Kristina Cairns</cp:lastModifiedBy>
  <cp:revision>32</cp:revision>
  <dcterms:created xsi:type="dcterms:W3CDTF">2017-12-04T15:09:47Z</dcterms:created>
  <dcterms:modified xsi:type="dcterms:W3CDTF">2020-11-02T11:56:03Z</dcterms:modified>
</cp:coreProperties>
</file>